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31BC9D6-3794-40C4-B280-F85E77F8BDDB}" type="datetimeFigureOut">
              <a:rPr lang="en-CA" smtClean="0"/>
              <a:t>16/07/2014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C49AE95-C2A7-45D6-8803-57F4BF9F18FD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rcodemonkey.com/" TargetMode="External"/><Relationship Id="rId2" Type="http://schemas.openxmlformats.org/officeDocument/2006/relationships/hyperlink" Target="http://www.qr-code-generator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bZdI2YM493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interest.com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8800" dirty="0" smtClean="0"/>
              <a:t>QR Code</a:t>
            </a:r>
            <a:endParaRPr lang="en-CA" sz="8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0"/>
            <a:ext cx="4419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1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QR code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800" dirty="0" smtClean="0"/>
              <a:t>QR code  is a quick response code</a:t>
            </a:r>
          </a:p>
          <a:p>
            <a:r>
              <a:rPr lang="en-US" sz="4800" dirty="0" smtClean="0"/>
              <a:t>It is a 2D barcode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122" name="Picture 2" descr="C:\Users\sheila.mckinley\Desktop\EDUC 5553\Capture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976266"/>
            <a:ext cx="3209925" cy="318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40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QR codes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It was 1</a:t>
            </a:r>
            <a:r>
              <a:rPr lang="en-US" baseline="30000" dirty="0" smtClean="0"/>
              <a:t>st</a:t>
            </a:r>
            <a:r>
              <a:rPr lang="en-US" dirty="0" smtClean="0"/>
              <a:t> designed for the Automotive industry in Japan</a:t>
            </a:r>
          </a:p>
          <a:p>
            <a:r>
              <a:rPr lang="en-US" dirty="0" smtClean="0"/>
              <a:t>1960s cash registers developed  carpal tunnel keying in all the items sold- Barcode  were invented and scanned by a optical sensor = Limitation holds only 20 alphanumeric characters or so of information</a:t>
            </a:r>
          </a:p>
          <a:p>
            <a:r>
              <a:rPr lang="en-US" dirty="0" smtClean="0"/>
              <a:t>Masahiro Hara was in charge of developing QR codes</a:t>
            </a:r>
          </a:p>
          <a:p>
            <a:r>
              <a:rPr lang="en-US" dirty="0" smtClean="0"/>
              <a:t>7000 numeral and Kanji characters – 10 times faster</a:t>
            </a:r>
          </a:p>
          <a:p>
            <a:r>
              <a:rPr lang="en-US" dirty="0" smtClean="0"/>
              <a:t>Released in 1994 </a:t>
            </a:r>
          </a:p>
          <a:p>
            <a:r>
              <a:rPr lang="en-US" dirty="0" smtClean="0"/>
              <a:t>2002 – wide spread in Japan due to mobile phones with QR code reading features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508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r>
              <a:rPr lang="en-US" dirty="0" smtClean="0"/>
              <a:t>Smart phones with cameras can be QR scanners</a:t>
            </a:r>
          </a:p>
          <a:p>
            <a:r>
              <a:rPr lang="en-US" dirty="0" smtClean="0"/>
              <a:t>They app is downloaded from the internet</a:t>
            </a:r>
          </a:p>
          <a:p>
            <a:r>
              <a:rPr lang="en-US" dirty="0" smtClean="0"/>
              <a:t>You can go to many different sites to generate your own QR code.</a:t>
            </a:r>
          </a:p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44196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96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>
            <a:normAutofit fontScale="70000" lnSpcReduction="20000"/>
          </a:bodyPr>
          <a:lstStyle/>
          <a:p>
            <a:r>
              <a:rPr lang="en-US" sz="4800" dirty="0" smtClean="0">
                <a:hlinkClick r:id="rId2"/>
              </a:rPr>
              <a:t>www.qr-code-generator.com</a:t>
            </a:r>
            <a:endParaRPr lang="en-US" sz="4800" dirty="0" smtClean="0"/>
          </a:p>
          <a:p>
            <a:r>
              <a:rPr lang="en-US" sz="4800" dirty="0" smtClean="0">
                <a:hlinkClick r:id="rId3"/>
              </a:rPr>
              <a:t>www.qrcodemonkey.com</a:t>
            </a:r>
            <a:r>
              <a:rPr lang="en-US" sz="4800" dirty="0" smtClean="0"/>
              <a:t> – free software to create your own </a:t>
            </a:r>
            <a:r>
              <a:rPr lang="en-US" sz="4800" dirty="0" err="1" smtClean="0"/>
              <a:t>qrcodes</a:t>
            </a:r>
            <a:endParaRPr lang="en-US" sz="4800" dirty="0" smtClean="0"/>
          </a:p>
          <a:p>
            <a:r>
              <a:rPr lang="en-CA" sz="4400" i="1" dirty="0" smtClean="0">
                <a:hlinkClick r:id="rId4"/>
              </a:rPr>
              <a:t>www.youtube.com/watch?v=bZdI2YM4938</a:t>
            </a:r>
            <a:endParaRPr lang="en-CA" sz="4400" i="1" dirty="0" smtClean="0"/>
          </a:p>
          <a:p>
            <a:endParaRPr lang="en-CA" sz="4400" dirty="0"/>
          </a:p>
          <a:p>
            <a:endParaRPr lang="en-US" sz="4800" dirty="0" smtClean="0"/>
          </a:p>
          <a:p>
            <a:r>
              <a:rPr lang="en-US" sz="4800" dirty="0" smtClean="0"/>
              <a:t>On this site you can do type, free text, URL, contact, phone number and SMS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0823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r>
              <a:rPr lang="en-US" dirty="0" smtClean="0"/>
              <a:t>The focus of the QR code is for advertising</a:t>
            </a:r>
          </a:p>
          <a:p>
            <a:endParaRPr lang="en-US" dirty="0"/>
          </a:p>
          <a:p>
            <a:r>
              <a:rPr lang="en-US" dirty="0" smtClean="0"/>
              <a:t>Education classroom can use this  to engage the students.</a:t>
            </a:r>
          </a:p>
          <a:p>
            <a:r>
              <a:rPr lang="en-US" dirty="0" smtClean="0">
                <a:hlinkClick r:id="rId2"/>
              </a:rPr>
              <a:t>www.Pinterest.com</a:t>
            </a:r>
            <a:r>
              <a:rPr lang="en-US" dirty="0" smtClean="0"/>
              <a:t> and search QR code lessons or activities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055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QR codes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Luggage tags, scavenger hunt or WIFI password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024187"/>
            <a:ext cx="30003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14600"/>
            <a:ext cx="30480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4524375"/>
            <a:ext cx="22479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6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166688"/>
            <a:ext cx="6200775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2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523</TotalTime>
  <Words>199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QR Code</vt:lpstr>
      <vt:lpstr>What is a QR code</vt:lpstr>
      <vt:lpstr>History of QR codes</vt:lpstr>
      <vt:lpstr>PowerPoint Presentation</vt:lpstr>
      <vt:lpstr>PowerPoint Presentation</vt:lpstr>
      <vt:lpstr>PowerPoint Presentation</vt:lpstr>
      <vt:lpstr>Ideas for QR codes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QR Code</dc:title>
  <dc:creator>McKinley, Sheila (ASD-W)</dc:creator>
  <cp:lastModifiedBy>McKinley, Sheila (ASD-W)</cp:lastModifiedBy>
  <cp:revision>12</cp:revision>
  <dcterms:created xsi:type="dcterms:W3CDTF">2014-07-15T18:11:04Z</dcterms:created>
  <dcterms:modified xsi:type="dcterms:W3CDTF">2014-07-16T15:03:59Z</dcterms:modified>
</cp:coreProperties>
</file>